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45" y="1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C88696-ABC8-F9EA-5A0B-B874265C689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ED70B75-2BB7-4891-B76F-9106956EC5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2AF120C-4B88-F4D1-628B-F0B6F551C5D9}"/>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6701D909-FA50-6AF1-0FC8-F4AA7EEDBB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A919C6-5A28-0F4D-361D-9694EDA8AB85}"/>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672033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98BDCF-26BE-0E0A-FF26-D35942640C3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37C3E95-9D58-2999-3C3A-AC6DCCECC46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879661-4AC3-DFA9-A332-439C2D4049B4}"/>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7F5146ED-A4FE-3842-3A51-3B9642D960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747649-D43A-7115-D976-C6A6BF3C0D32}"/>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117719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5950F78-B6CC-7DFE-8CE1-E66FF8D70ED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5E954E1-41B3-5CC9-7C4A-51706C47235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352AC8-B544-EE0D-530A-38F358D87B8C}"/>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23A5ED13-41A7-BA5F-3B11-F59F2DBA2B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9EBCD1-9127-AF9E-7F57-CE5CC3F37EB0}"/>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815726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D8E5E-5CF9-BBF2-92C3-B0D4D2654C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2CA4B9-5B28-A1CE-5395-C801A5BECFB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DF0239-125A-8EEC-E2B8-E88C7A739175}"/>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23D17F3B-1388-AC18-554F-9F62BAA04E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7B4272-30F0-8EE4-C8C4-1210564FD21D}"/>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1974228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795367-5495-7942-C3A3-85EF2E5D6C0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4675BF-D2C9-5CCA-1F8D-1AF488291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3FA7CC9-1590-3517-118A-1D67A875440C}"/>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A557CC0C-8708-E7F2-550B-4068D9C45C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5A23D2-1C99-9219-9981-59847BE4BEF0}"/>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46798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78DAD0-2A7C-DD24-BE61-7E5EE0A36D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7921A6C-3260-9A1D-528E-A98E599CE6C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0CCBE0E-C158-5A7C-25B4-5B4A7285D0A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B3766DB-E77A-9A53-3D6D-8A080BF7B140}"/>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25CF7CA6-1900-47F2-6EFE-EA9D7227BCF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64AEAB-42AD-0266-AD9B-1EFC81BE2692}"/>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215964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4A4949-A13F-5EF5-7C82-B5A3909DA31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5B0021-7181-7DB3-1A9A-0D898B5578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6366C2-691B-E79C-AEAF-635042FB1B1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458CA23-8087-D5BE-5AF1-78FF6CE148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D479106-115C-8C15-587A-5D4CCF2B179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1598EFF-5935-281C-1E6F-54E7FD0F5396}"/>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8" name="フッター プレースホルダー 7">
            <a:extLst>
              <a:ext uri="{FF2B5EF4-FFF2-40B4-BE49-F238E27FC236}">
                <a16:creationId xmlns:a16="http://schemas.microsoft.com/office/drawing/2014/main" id="{D38B972E-79D9-65BB-39E2-99C264F8214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C0E9F5C-B218-383C-E0BF-25A442612A40}"/>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274244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FAC7FA-45FE-E2AA-591D-1FE792D58CF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35D05D1-6ED9-1EC2-6D04-E8D01EB96F5C}"/>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4" name="フッター プレースホルダー 3">
            <a:extLst>
              <a:ext uri="{FF2B5EF4-FFF2-40B4-BE49-F238E27FC236}">
                <a16:creationId xmlns:a16="http://schemas.microsoft.com/office/drawing/2014/main" id="{A1DC1250-36EA-A2A8-CC5D-371F9F13771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3AA37F7-F276-8204-0587-88EEAFF88E1A}"/>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249894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3BEAC94-404A-2D53-784D-4736D9C0307A}"/>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3" name="フッター プレースホルダー 2">
            <a:extLst>
              <a:ext uri="{FF2B5EF4-FFF2-40B4-BE49-F238E27FC236}">
                <a16:creationId xmlns:a16="http://schemas.microsoft.com/office/drawing/2014/main" id="{3D887EDA-2FCE-EC1E-C36E-07B94978A0C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8A8BD9A-40FD-5841-8A8B-873AE77CB715}"/>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471038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010E44-442F-8F36-968A-07B013D6493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B760B8-E6EF-3C4A-E07A-D0873E8174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B9C546B-653E-9ADC-1888-90DE923BA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4B0B494-34DE-4A61-6E11-393E8BA4102A}"/>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33D73D1E-DCD5-932E-5170-FE9AB7F7372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8B3287-2D7A-4FD6-39D8-927D496FC2BF}"/>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85180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538F80-9EF6-10C5-8EA7-9D5531E73CC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25C7CB-DEB3-925C-B0D7-44FCE9D004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CFAD820-EE8B-792B-BEC5-A73150483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286A1A-57CC-0A39-F2C5-BF56A50D9F90}"/>
              </a:ext>
            </a:extLst>
          </p:cNvPr>
          <p:cNvSpPr>
            <a:spLocks noGrp="1"/>
          </p:cNvSpPr>
          <p:nvPr>
            <p:ph type="dt" sz="half" idx="10"/>
          </p:nvPr>
        </p:nvSpPr>
        <p:spPr/>
        <p:txBody>
          <a:bodyPr/>
          <a:lstStyle/>
          <a:p>
            <a:fld id="{8DF02787-2BF7-4FEE-B3D5-754D9250F93A}" type="datetimeFigureOut">
              <a:rPr kumimoji="1" lang="ja-JP" altLang="en-US" smtClean="0"/>
              <a:t>2024/12/27</a:t>
            </a:fld>
            <a:endParaRPr kumimoji="1" lang="ja-JP" altLang="en-US"/>
          </a:p>
        </p:txBody>
      </p:sp>
      <p:sp>
        <p:nvSpPr>
          <p:cNvPr id="6" name="フッター プレースホルダー 5">
            <a:extLst>
              <a:ext uri="{FF2B5EF4-FFF2-40B4-BE49-F238E27FC236}">
                <a16:creationId xmlns:a16="http://schemas.microsoft.com/office/drawing/2014/main" id="{1261D7F2-B94B-6F46-9555-38882BF9AC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B4A058-B6A3-F263-D1DE-CA3D1E6E6F80}"/>
              </a:ext>
            </a:extLst>
          </p:cNvPr>
          <p:cNvSpPr>
            <a:spLocks noGrp="1"/>
          </p:cNvSpPr>
          <p:nvPr>
            <p:ph type="sldNum" sz="quarter" idx="12"/>
          </p:nvPr>
        </p:nvSpPr>
        <p:spPr/>
        <p:txBody>
          <a:body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285525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FAF5D54-B247-FACB-F0E2-510EF9EA01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52B80F-3A60-F9AA-991B-6733D11815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42FC21-2336-1A6D-84CC-C0EF7A67F1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02787-2BF7-4FEE-B3D5-754D9250F93A}" type="datetimeFigureOut">
              <a:rPr kumimoji="1" lang="ja-JP" altLang="en-US" smtClean="0"/>
              <a:t>2024/12/27</a:t>
            </a:fld>
            <a:endParaRPr kumimoji="1" lang="ja-JP" altLang="en-US"/>
          </a:p>
        </p:txBody>
      </p:sp>
      <p:sp>
        <p:nvSpPr>
          <p:cNvPr id="5" name="フッター プレースホルダー 4">
            <a:extLst>
              <a:ext uri="{FF2B5EF4-FFF2-40B4-BE49-F238E27FC236}">
                <a16:creationId xmlns:a16="http://schemas.microsoft.com/office/drawing/2014/main" id="{A00D0191-E2D7-F944-F306-A5B38E0679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3E543C5-5450-EFB7-1801-71279BA595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E2728-85BB-426D-8DF1-C9F2F9F2CC72}" type="slidenum">
              <a:rPr kumimoji="1" lang="ja-JP" altLang="en-US" smtClean="0"/>
              <a:t>‹#›</a:t>
            </a:fld>
            <a:endParaRPr kumimoji="1" lang="ja-JP" altLang="en-US"/>
          </a:p>
        </p:txBody>
      </p:sp>
    </p:spTree>
    <p:extLst>
      <p:ext uri="{BB962C8B-B14F-4D97-AF65-F5344CB8AC3E}">
        <p14:creationId xmlns:p14="http://schemas.microsoft.com/office/powerpoint/2010/main" val="558448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D4FE81-C628-EB5E-5FC0-00096E573FA4}"/>
              </a:ext>
            </a:extLst>
          </p:cNvPr>
          <p:cNvSpPr>
            <a:spLocks noGrp="1"/>
          </p:cNvSpPr>
          <p:nvPr>
            <p:ph type="ctrTitle"/>
          </p:nvPr>
        </p:nvSpPr>
        <p:spPr>
          <a:xfrm>
            <a:off x="2070755" y="726729"/>
            <a:ext cx="9144000" cy="1655762"/>
          </a:xfrm>
        </p:spPr>
        <p:txBody>
          <a:bodyPr>
            <a:normAutofit/>
          </a:bodyPr>
          <a:lstStyle/>
          <a:p>
            <a:r>
              <a:rPr kumimoji="1" lang="ja-JP" altLang="en-US" sz="9600" b="1" dirty="0"/>
              <a:t>お詫び</a:t>
            </a:r>
          </a:p>
        </p:txBody>
      </p:sp>
      <p:sp>
        <p:nvSpPr>
          <p:cNvPr id="3" name="字幕 2">
            <a:extLst>
              <a:ext uri="{FF2B5EF4-FFF2-40B4-BE49-F238E27FC236}">
                <a16:creationId xmlns:a16="http://schemas.microsoft.com/office/drawing/2014/main" id="{B014DF19-3AD3-CDE2-8507-989763FC3B4C}"/>
              </a:ext>
            </a:extLst>
          </p:cNvPr>
          <p:cNvSpPr>
            <a:spLocks noGrp="1"/>
          </p:cNvSpPr>
          <p:nvPr>
            <p:ph type="subTitle" idx="1"/>
          </p:nvPr>
        </p:nvSpPr>
        <p:spPr>
          <a:xfrm>
            <a:off x="1429732" y="3008148"/>
            <a:ext cx="9144000" cy="3383225"/>
          </a:xfrm>
        </p:spPr>
        <p:txBody>
          <a:bodyPr>
            <a:normAutofit lnSpcReduction="10000"/>
          </a:bodyPr>
          <a:lstStyle/>
          <a:p>
            <a:pPr algn="l"/>
            <a:r>
              <a:rPr kumimoji="1" lang="ja-JP" altLang="en-US" sz="2800" b="1" dirty="0">
                <a:solidFill>
                  <a:srgbClr val="FF0000"/>
                </a:solidFill>
              </a:rPr>
              <a:t>　１月１７日（金）に予定していました精神保健福祉大分県大会の高森信子先生の講演ですが、諸事情により</a:t>
            </a:r>
            <a:r>
              <a:rPr kumimoji="1" lang="ja-JP" altLang="en-US" sz="2800" b="1">
                <a:solidFill>
                  <a:srgbClr val="FF0000"/>
                </a:solidFill>
              </a:rPr>
              <a:t>先生が大分に来られなく</a:t>
            </a:r>
            <a:r>
              <a:rPr kumimoji="1" lang="ja-JP" altLang="en-US" sz="2800" b="1" dirty="0">
                <a:solidFill>
                  <a:srgbClr val="FF0000"/>
                </a:solidFill>
              </a:rPr>
              <a:t>なりました。</a:t>
            </a:r>
            <a:endParaRPr kumimoji="1" lang="en-US" altLang="ja-JP" sz="2800" b="1" dirty="0">
              <a:solidFill>
                <a:srgbClr val="FF0000"/>
              </a:solidFill>
            </a:endParaRPr>
          </a:p>
          <a:p>
            <a:pPr algn="l"/>
            <a:r>
              <a:rPr kumimoji="1" lang="ja-JP" altLang="en-US" sz="2800" b="1" dirty="0">
                <a:solidFill>
                  <a:srgbClr val="FF0000"/>
                </a:solidFill>
              </a:rPr>
              <a:t>　現在、高森先生のかわりに他の講師を検討中です。</a:t>
            </a:r>
            <a:endParaRPr kumimoji="1" lang="en-US" altLang="ja-JP" sz="2800" b="1" dirty="0">
              <a:solidFill>
                <a:srgbClr val="FF0000"/>
              </a:solidFill>
            </a:endParaRPr>
          </a:p>
          <a:p>
            <a:pPr algn="l"/>
            <a:r>
              <a:rPr kumimoji="1" lang="ja-JP" altLang="en-US" sz="2800" b="1" dirty="0">
                <a:solidFill>
                  <a:srgbClr val="FF0000"/>
                </a:solidFill>
              </a:rPr>
              <a:t>　また、もしかしたら</a:t>
            </a:r>
            <a:r>
              <a:rPr kumimoji="1" lang="ja-JP" altLang="en-US" sz="2800" b="1" u="sng" dirty="0">
                <a:solidFill>
                  <a:srgbClr val="FF0000"/>
                </a:solidFill>
              </a:rPr>
              <a:t>別の日に別の講師</a:t>
            </a:r>
            <a:r>
              <a:rPr kumimoji="1" lang="ja-JP" altLang="en-US" sz="2800" b="1" dirty="0">
                <a:solidFill>
                  <a:srgbClr val="FF0000"/>
                </a:solidFill>
              </a:rPr>
              <a:t>になる可能性もあります。いずれにせよ、決まり次第皆様にはホームページにてお知らせいたしますので、大変ご迷惑をおかけしますが、ご了承をお願いいたします。</a:t>
            </a:r>
          </a:p>
        </p:txBody>
      </p:sp>
      <p:pic>
        <p:nvPicPr>
          <p:cNvPr id="4" name="図 3">
            <a:extLst>
              <a:ext uri="{FF2B5EF4-FFF2-40B4-BE49-F238E27FC236}">
                <a16:creationId xmlns:a16="http://schemas.microsoft.com/office/drawing/2014/main" id="{8848D7B6-994D-209D-5A6D-A7C03308F5FA}"/>
              </a:ext>
            </a:extLst>
          </p:cNvPr>
          <p:cNvPicPr>
            <a:picLocks noChangeAspect="1"/>
          </p:cNvPicPr>
          <p:nvPr/>
        </p:nvPicPr>
        <p:blipFill>
          <a:blip r:embed="rId2"/>
          <a:stretch>
            <a:fillRect/>
          </a:stretch>
        </p:blipFill>
        <p:spPr>
          <a:xfrm>
            <a:off x="2550756" y="246628"/>
            <a:ext cx="1870415" cy="2615965"/>
          </a:xfrm>
          <a:prstGeom prst="rect">
            <a:avLst/>
          </a:prstGeom>
        </p:spPr>
      </p:pic>
      <p:sp>
        <p:nvSpPr>
          <p:cNvPr id="5" name="テキスト ボックス 4">
            <a:extLst>
              <a:ext uri="{FF2B5EF4-FFF2-40B4-BE49-F238E27FC236}">
                <a16:creationId xmlns:a16="http://schemas.microsoft.com/office/drawing/2014/main" id="{0EECDDF6-1608-67C1-5F9F-F39CC8A761CA}"/>
              </a:ext>
            </a:extLst>
          </p:cNvPr>
          <p:cNvSpPr txBox="1"/>
          <p:nvPr/>
        </p:nvSpPr>
        <p:spPr>
          <a:xfrm>
            <a:off x="7004115" y="2298895"/>
            <a:ext cx="3569617" cy="461665"/>
          </a:xfrm>
          <a:prstGeom prst="rect">
            <a:avLst/>
          </a:prstGeom>
          <a:noFill/>
        </p:spPr>
        <p:txBody>
          <a:bodyPr wrap="square" rtlCol="0">
            <a:spAutoFit/>
          </a:bodyPr>
          <a:lstStyle/>
          <a:p>
            <a:r>
              <a:rPr kumimoji="1" lang="ja-JP" altLang="en-US" sz="2400" b="1" dirty="0"/>
              <a:t>大分県精神保健福祉会</a:t>
            </a:r>
          </a:p>
        </p:txBody>
      </p:sp>
    </p:spTree>
    <p:extLst>
      <p:ext uri="{BB962C8B-B14F-4D97-AF65-F5344CB8AC3E}">
        <p14:creationId xmlns:p14="http://schemas.microsoft.com/office/powerpoint/2010/main" val="4429662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Words>
  <Application>Microsoft Office PowerPoint</Application>
  <PresentationFormat>ワイド画面</PresentationFormat>
  <Paragraphs>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お詫び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info@oitaken-shinshokyo.com</dc:creator>
  <cp:lastModifiedBy>弥香 河野</cp:lastModifiedBy>
  <cp:revision>1</cp:revision>
  <dcterms:created xsi:type="dcterms:W3CDTF">2024-12-27T04:33:23Z</dcterms:created>
  <dcterms:modified xsi:type="dcterms:W3CDTF">2024-12-27T06:09:26Z</dcterms:modified>
</cp:coreProperties>
</file>